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75" r:id="rId5"/>
    <p:sldId id="280" r:id="rId6"/>
    <p:sldId id="281" r:id="rId7"/>
    <p:sldId id="283" r:id="rId8"/>
    <p:sldId id="270" r:id="rId9"/>
    <p:sldId id="274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7103F-4048-427A-9D48-2F524B18A896}" v="1" dt="2022-12-13T16:27:04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S::sue@digitalfrontiers.org::36de2d57-6e26-4fbd-97ac-2043af53908f" providerId="AD" clId="Web-{A8D41ED5-BB9C-4A89-BD5D-2D31C5A1304A}"/>
    <pc:docChg chg="modSld">
      <pc:chgData name="Sue Cromhout" userId="S::sue@digitalfrontiers.org::36de2d57-6e26-4fbd-97ac-2043af53908f" providerId="AD" clId="Web-{A8D41ED5-BB9C-4A89-BD5D-2D31C5A1304A}" dt="2022-11-23T09:00:03.667" v="0" actId="20577"/>
      <pc:docMkLst>
        <pc:docMk/>
      </pc:docMkLst>
      <pc:sldChg chg="modSp">
        <pc:chgData name="Sue Cromhout" userId="S::sue@digitalfrontiers.org::36de2d57-6e26-4fbd-97ac-2043af53908f" providerId="AD" clId="Web-{A8D41ED5-BB9C-4A89-BD5D-2D31C5A1304A}" dt="2022-11-23T09:00:03.667" v="0" actId="20577"/>
        <pc:sldMkLst>
          <pc:docMk/>
          <pc:sldMk cId="3849759218" sldId="272"/>
        </pc:sldMkLst>
        <pc:spChg chg="mod">
          <ac:chgData name="Sue Cromhout" userId="S::sue@digitalfrontiers.org::36de2d57-6e26-4fbd-97ac-2043af53908f" providerId="AD" clId="Web-{A8D41ED5-BB9C-4A89-BD5D-2D31C5A1304A}" dt="2022-11-23T09:00:03.667" v="0" actId="20577"/>
          <ac:spMkLst>
            <pc:docMk/>
            <pc:sldMk cId="3849759218" sldId="272"/>
            <ac:spMk id="4" creationId="{F01E031B-F132-3110-1A91-42F60D76533E}"/>
          </ac:spMkLst>
        </pc:spChg>
      </pc:sldChg>
    </pc:docChg>
  </pc:docChgLst>
  <pc:docChgLst>
    <pc:chgData name="Sue Cromhout" userId="dc64cbbc-055f-4f50-b085-8a072fc338ca" providerId="ADAL" clId="{5986DE97-71DC-46AE-864C-5D316A4A9B70}"/>
    <pc:docChg chg="undo custSel addSld delSld modSld">
      <pc:chgData name="Sue Cromhout" userId="dc64cbbc-055f-4f50-b085-8a072fc338ca" providerId="ADAL" clId="{5986DE97-71DC-46AE-864C-5D316A4A9B70}" dt="2022-11-22T10:03:01.113" v="122" actId="1076"/>
      <pc:docMkLst>
        <pc:docMk/>
      </pc:docMkLst>
      <pc:sldChg chg="modSp mod">
        <pc:chgData name="Sue Cromhout" userId="dc64cbbc-055f-4f50-b085-8a072fc338ca" providerId="ADAL" clId="{5986DE97-71DC-46AE-864C-5D316A4A9B70}" dt="2022-11-22T09:52:04.515" v="3" actId="20577"/>
        <pc:sldMkLst>
          <pc:docMk/>
          <pc:sldMk cId="3282449821" sldId="265"/>
        </pc:sldMkLst>
        <pc:spChg chg="mod">
          <ac:chgData name="Sue Cromhout" userId="dc64cbbc-055f-4f50-b085-8a072fc338ca" providerId="ADAL" clId="{5986DE97-71DC-46AE-864C-5D316A4A9B70}" dt="2022-11-22T09:51:45.306" v="1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5986DE97-71DC-46AE-864C-5D316A4A9B70}" dt="2022-11-22T09:52:04.515" v="3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add del mod">
        <pc:chgData name="Sue Cromhout" userId="dc64cbbc-055f-4f50-b085-8a072fc338ca" providerId="ADAL" clId="{5986DE97-71DC-46AE-864C-5D316A4A9B70}" dt="2022-11-22T09:58:50.437" v="87" actId="47"/>
        <pc:sldMkLst>
          <pc:docMk/>
          <pc:sldMk cId="2981958359" sldId="266"/>
        </pc:sldMkLst>
        <pc:spChg chg="mod">
          <ac:chgData name="Sue Cromhout" userId="dc64cbbc-055f-4f50-b085-8a072fc338ca" providerId="ADAL" clId="{5986DE97-71DC-46AE-864C-5D316A4A9B70}" dt="2022-11-22T09:53:05.362" v="4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5986DE97-71DC-46AE-864C-5D316A4A9B70}" dt="2022-11-22T09:55:37.067" v="71" actId="12"/>
          <ac:spMkLst>
            <pc:docMk/>
            <pc:sldMk cId="2981958359" sldId="266"/>
            <ac:spMk id="3" creationId="{3301EC55-8B1A-448D-9867-33F7F6822F75}"/>
          </ac:spMkLst>
        </pc:spChg>
        <pc:picChg chg="add mod ord modCrop">
          <ac:chgData name="Sue Cromhout" userId="dc64cbbc-055f-4f50-b085-8a072fc338ca" providerId="ADAL" clId="{5986DE97-71DC-46AE-864C-5D316A4A9B70}" dt="2022-11-22T09:58:17.437" v="85" actId="167"/>
          <ac:picMkLst>
            <pc:docMk/>
            <pc:sldMk cId="2981958359" sldId="266"/>
            <ac:picMk id="5" creationId="{7E4B3713-B652-B360-904D-459110DB9F91}"/>
          </ac:picMkLst>
        </pc:picChg>
        <pc:picChg chg="del">
          <ac:chgData name="Sue Cromhout" userId="dc64cbbc-055f-4f50-b085-8a072fc338ca" providerId="ADAL" clId="{5986DE97-71DC-46AE-864C-5D316A4A9B70}" dt="2022-11-22T09:57:08.285" v="72" actId="478"/>
          <ac:picMkLst>
            <pc:docMk/>
            <pc:sldMk cId="2981958359" sldId="266"/>
            <ac:picMk id="7" creationId="{C6406EEB-1472-04D5-CC82-0D349BD80DC2}"/>
          </ac:picMkLst>
        </pc:picChg>
      </pc:sldChg>
      <pc:sldChg chg="del">
        <pc:chgData name="Sue Cromhout" userId="dc64cbbc-055f-4f50-b085-8a072fc338ca" providerId="ADAL" clId="{5986DE97-71DC-46AE-864C-5D316A4A9B70}" dt="2022-11-22T09:58:53.721" v="88" actId="47"/>
        <pc:sldMkLst>
          <pc:docMk/>
          <pc:sldMk cId="1148643050" sldId="267"/>
        </pc:sldMkLst>
      </pc:sldChg>
      <pc:sldChg chg="del">
        <pc:chgData name="Sue Cromhout" userId="dc64cbbc-055f-4f50-b085-8a072fc338ca" providerId="ADAL" clId="{5986DE97-71DC-46AE-864C-5D316A4A9B70}" dt="2022-11-22T09:58:57.669" v="90" actId="47"/>
        <pc:sldMkLst>
          <pc:docMk/>
          <pc:sldMk cId="4003868302" sldId="269"/>
        </pc:sldMkLst>
      </pc:sldChg>
      <pc:sldChg chg="addSp modSp mod">
        <pc:chgData name="Sue Cromhout" userId="dc64cbbc-055f-4f50-b085-8a072fc338ca" providerId="ADAL" clId="{5986DE97-71DC-46AE-864C-5D316A4A9B70}" dt="2022-11-22T10:03:01.113" v="122" actId="1076"/>
        <pc:sldMkLst>
          <pc:docMk/>
          <pc:sldMk cId="3849759218" sldId="272"/>
        </pc:sldMkLst>
        <pc:spChg chg="mod">
          <ac:chgData name="Sue Cromhout" userId="dc64cbbc-055f-4f50-b085-8a072fc338ca" providerId="ADAL" clId="{5986DE97-71DC-46AE-864C-5D316A4A9B70}" dt="2022-11-22T10:00:48.510" v="115" actId="1076"/>
          <ac:spMkLst>
            <pc:docMk/>
            <pc:sldMk cId="3849759218" sldId="272"/>
            <ac:spMk id="2" creationId="{F821BC3C-C630-DA32-CC62-0EF8BBCB59F4}"/>
          </ac:spMkLst>
        </pc:spChg>
        <pc:spChg chg="mod">
          <ac:chgData name="Sue Cromhout" userId="dc64cbbc-055f-4f50-b085-8a072fc338ca" providerId="ADAL" clId="{5986DE97-71DC-46AE-864C-5D316A4A9B70}" dt="2022-11-22T10:00:34.805" v="111" actId="1076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5986DE97-71DC-46AE-864C-5D316A4A9B70}" dt="2022-11-22T10:02:46.276" v="118" actId="14100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5986DE97-71DC-46AE-864C-5D316A4A9B70}" dt="2022-11-22T10:03:01.113" v="122" actId="1076"/>
          <ac:picMkLst>
            <pc:docMk/>
            <pc:sldMk cId="3849759218" sldId="272"/>
            <ac:picMk id="1026" creationId="{ED6E59C5-80C9-E910-FC54-CB2B37D3F741}"/>
          </ac:picMkLst>
        </pc:picChg>
      </pc:sldChg>
      <pc:sldChg chg="del">
        <pc:chgData name="Sue Cromhout" userId="dc64cbbc-055f-4f50-b085-8a072fc338ca" providerId="ADAL" clId="{5986DE97-71DC-46AE-864C-5D316A4A9B70}" dt="2022-11-22T09:58:55.868" v="89" actId="47"/>
        <pc:sldMkLst>
          <pc:docMk/>
          <pc:sldMk cId="1129440746" sldId="275"/>
        </pc:sldMkLst>
      </pc:sldChg>
    </pc:docChg>
  </pc:docChgLst>
  <pc:docChgLst>
    <pc:chgData name="Sue Cromhout" userId="dc64cbbc-055f-4f50-b085-8a072fc338ca" providerId="ADAL" clId="{AE098068-04F1-49D9-B4D9-20994F9104B0}"/>
    <pc:docChg chg="custSel addSld delSld modSld sldOrd">
      <pc:chgData name="Sue Cromhout" userId="dc64cbbc-055f-4f50-b085-8a072fc338ca" providerId="ADAL" clId="{AE098068-04F1-49D9-B4D9-20994F9104B0}" dt="2022-11-22T09:29:04.611" v="185" actId="6549"/>
      <pc:docMkLst>
        <pc:docMk/>
      </pc:docMkLst>
      <pc:sldChg chg="modSp mod">
        <pc:chgData name="Sue Cromhout" userId="dc64cbbc-055f-4f50-b085-8a072fc338ca" providerId="ADAL" clId="{AE098068-04F1-49D9-B4D9-20994F9104B0}" dt="2022-11-22T09:03:16.411" v="11" actId="20577"/>
        <pc:sldMkLst>
          <pc:docMk/>
          <pc:sldMk cId="3282449821" sldId="265"/>
        </pc:sldMkLst>
        <pc:spChg chg="mod">
          <ac:chgData name="Sue Cromhout" userId="dc64cbbc-055f-4f50-b085-8a072fc338ca" providerId="ADAL" clId="{AE098068-04F1-49D9-B4D9-20994F9104B0}" dt="2022-11-22T09:02:40.178" v="9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AE098068-04F1-49D9-B4D9-20994F9104B0}" dt="2022-11-22T09:03:16.411" v="11" actId="20577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AE098068-04F1-49D9-B4D9-20994F9104B0}" dt="2022-11-22T09:13:17.534" v="41" actId="14100"/>
        <pc:sldMkLst>
          <pc:docMk/>
          <pc:sldMk cId="2981958359" sldId="266"/>
        </pc:sldMkLst>
        <pc:spChg chg="mod">
          <ac:chgData name="Sue Cromhout" userId="dc64cbbc-055f-4f50-b085-8a072fc338ca" providerId="ADAL" clId="{AE098068-04F1-49D9-B4D9-20994F9104B0}" dt="2022-11-22T09:03:48.116" v="12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13:17.534" v="41" actId="14100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12:03.911" v="29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AE098068-04F1-49D9-B4D9-20994F9104B0}" dt="2022-11-22T09:13:11.364" v="40" actId="167"/>
          <ac:picMkLst>
            <pc:docMk/>
            <pc:sldMk cId="2981958359" sldId="266"/>
            <ac:picMk id="7" creationId="{C6406EEB-1472-04D5-CC82-0D349BD80DC2}"/>
          </ac:picMkLst>
        </pc:picChg>
      </pc:sldChg>
      <pc:sldChg chg="addSp delSp modSp mod">
        <pc:chgData name="Sue Cromhout" userId="dc64cbbc-055f-4f50-b085-8a072fc338ca" providerId="ADAL" clId="{AE098068-04F1-49D9-B4D9-20994F9104B0}" dt="2022-11-22T09:19:23.596" v="89" actId="1076"/>
        <pc:sldMkLst>
          <pc:docMk/>
          <pc:sldMk cId="1148643050" sldId="267"/>
        </pc:sldMkLst>
        <pc:spChg chg="mod">
          <ac:chgData name="Sue Cromhout" userId="dc64cbbc-055f-4f50-b085-8a072fc338ca" providerId="ADAL" clId="{AE098068-04F1-49D9-B4D9-20994F9104B0}" dt="2022-11-22T09:15:52.204" v="42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AE098068-04F1-49D9-B4D9-20994F9104B0}" dt="2022-11-22T09:19:04.847" v="84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AE098068-04F1-49D9-B4D9-20994F9104B0}" dt="2022-11-22T09:17:22.949" v="83" actId="113"/>
          <ac:spMkLst>
            <pc:docMk/>
            <pc:sldMk cId="1148643050" sldId="267"/>
            <ac:spMk id="5" creationId="{E57C3FAB-1BC2-B6D9-A4CC-6B92DCEE5C7B}"/>
          </ac:spMkLst>
        </pc:spChg>
        <pc:picChg chg="add mod">
          <ac:chgData name="Sue Cromhout" userId="dc64cbbc-055f-4f50-b085-8a072fc338ca" providerId="ADAL" clId="{AE098068-04F1-49D9-B4D9-20994F9104B0}" dt="2022-11-22T09:19:23.596" v="89" actId="1076"/>
          <ac:picMkLst>
            <pc:docMk/>
            <pc:sldMk cId="1148643050" sldId="267"/>
            <ac:picMk id="6" creationId="{269A11D4-8558-7DE5-E86E-E45EC41F1703}"/>
          </ac:picMkLst>
        </pc:picChg>
      </pc:sldChg>
      <pc:sldChg chg="del">
        <pc:chgData name="Sue Cromhout" userId="dc64cbbc-055f-4f50-b085-8a072fc338ca" providerId="ADAL" clId="{AE098068-04F1-49D9-B4D9-20994F9104B0}" dt="2022-11-22T09:21:55.359" v="103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AE098068-04F1-49D9-B4D9-20994F9104B0}" dt="2022-11-22T09:25:44.074" v="139" actId="732"/>
        <pc:sldMkLst>
          <pc:docMk/>
          <pc:sldMk cId="4003868302" sldId="269"/>
        </pc:sldMkLst>
        <pc:spChg chg="mod">
          <ac:chgData name="Sue Cromhout" userId="dc64cbbc-055f-4f50-b085-8a072fc338ca" providerId="ADAL" clId="{AE098068-04F1-49D9-B4D9-20994F9104B0}" dt="2022-11-22T09:22:16.459" v="1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3:14.172" v="123" actId="5793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AE098068-04F1-49D9-B4D9-20994F9104B0}" dt="2022-11-22T09:23:50.375" v="12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AE098068-04F1-49D9-B4D9-20994F9104B0}" dt="2022-11-22T09:25:44.074" v="139" actId="732"/>
          <ac:picMkLst>
            <pc:docMk/>
            <pc:sldMk cId="4003868302" sldId="269"/>
            <ac:picMk id="8" creationId="{185BED4E-74DD-4B1A-28A8-3D933070E4DA}"/>
          </ac:picMkLst>
        </pc:picChg>
      </pc:sldChg>
      <pc:sldChg chg="del">
        <pc:chgData name="Sue Cromhout" userId="dc64cbbc-055f-4f50-b085-8a072fc338ca" providerId="ADAL" clId="{AE098068-04F1-49D9-B4D9-20994F9104B0}" dt="2022-11-22T09:27:29.304" v="140" actId="47"/>
        <pc:sldMkLst>
          <pc:docMk/>
          <pc:sldMk cId="3421327502" sldId="270"/>
        </pc:sldMkLst>
      </pc:sldChg>
      <pc:sldChg chg="del">
        <pc:chgData name="Sue Cromhout" userId="dc64cbbc-055f-4f50-b085-8a072fc338ca" providerId="ADAL" clId="{AE098068-04F1-49D9-B4D9-20994F9104B0}" dt="2022-11-22T09:27:31.012" v="141" actId="47"/>
        <pc:sldMkLst>
          <pc:docMk/>
          <pc:sldMk cId="532403499" sldId="271"/>
        </pc:sldMkLst>
      </pc:sldChg>
      <pc:sldChg chg="modSp mod">
        <pc:chgData name="Sue Cromhout" userId="dc64cbbc-055f-4f50-b085-8a072fc338ca" providerId="ADAL" clId="{AE098068-04F1-49D9-B4D9-20994F9104B0}" dt="2022-11-22T09:29:04.611" v="185" actId="6549"/>
        <pc:sldMkLst>
          <pc:docMk/>
          <pc:sldMk cId="3849759218" sldId="272"/>
        </pc:sldMkLst>
        <pc:spChg chg="mod">
          <ac:chgData name="Sue Cromhout" userId="dc64cbbc-055f-4f50-b085-8a072fc338ca" providerId="ADAL" clId="{AE098068-04F1-49D9-B4D9-20994F9104B0}" dt="2022-11-22T09:27:47.383" v="157" actId="20577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Sue Cromhout" userId="dc64cbbc-055f-4f50-b085-8a072fc338ca" providerId="ADAL" clId="{AE098068-04F1-49D9-B4D9-20994F9104B0}" dt="2022-11-22T09:29:04.611" v="185" actId="6549"/>
          <ac:spMkLst>
            <pc:docMk/>
            <pc:sldMk cId="3849759218" sldId="272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AE098068-04F1-49D9-B4D9-20994F9104B0}" dt="2022-11-22T08:57:24.117" v="8" actId="14100"/>
        <pc:sldMkLst>
          <pc:docMk/>
          <pc:sldMk cId="4024235504" sldId="273"/>
        </pc:sldMkLst>
        <pc:spChg chg="mod">
          <ac:chgData name="Sue Cromhout" userId="dc64cbbc-055f-4f50-b085-8a072fc338ca" providerId="ADAL" clId="{AE098068-04F1-49D9-B4D9-20994F9104B0}" dt="2022-11-22T08:57:24.117" v="8" actId="14100"/>
          <ac:spMkLst>
            <pc:docMk/>
            <pc:sldMk cId="4024235504" sldId="273"/>
            <ac:spMk id="4" creationId="{1405546F-2388-F782-71F5-578A32F62273}"/>
          </ac:spMkLst>
        </pc:spChg>
      </pc:sldChg>
      <pc:sldChg chg="addSp delSp modSp add mod ord">
        <pc:chgData name="Sue Cromhout" userId="dc64cbbc-055f-4f50-b085-8a072fc338ca" providerId="ADAL" clId="{AE098068-04F1-49D9-B4D9-20994F9104B0}" dt="2022-11-22T09:21:33.230" v="102" actId="1076"/>
        <pc:sldMkLst>
          <pc:docMk/>
          <pc:sldMk cId="1129440746" sldId="275"/>
        </pc:sldMkLst>
        <pc:spChg chg="mod">
          <ac:chgData name="Sue Cromhout" userId="dc64cbbc-055f-4f50-b085-8a072fc338ca" providerId="ADAL" clId="{AE098068-04F1-49D9-B4D9-20994F9104B0}" dt="2022-11-22T09:20:43.270" v="93"/>
          <ac:spMkLst>
            <pc:docMk/>
            <pc:sldMk cId="1129440746" sldId="275"/>
            <ac:spMk id="2" creationId="{0AD98B9C-04E9-5F59-478B-0A2088285445}"/>
          </ac:spMkLst>
        </pc:spChg>
        <pc:spChg chg="mod">
          <ac:chgData name="Sue Cromhout" userId="dc64cbbc-055f-4f50-b085-8a072fc338ca" providerId="ADAL" clId="{AE098068-04F1-49D9-B4D9-20994F9104B0}" dt="2022-11-22T09:21:11.585" v="99" actId="12"/>
          <ac:spMkLst>
            <pc:docMk/>
            <pc:sldMk cId="1129440746" sldId="275"/>
            <ac:spMk id="3" creationId="{3301EC55-8B1A-448D-9867-33F7F6822F75}"/>
          </ac:spMkLst>
        </pc:spChg>
        <pc:picChg chg="add mod">
          <ac:chgData name="Sue Cromhout" userId="dc64cbbc-055f-4f50-b085-8a072fc338ca" providerId="ADAL" clId="{AE098068-04F1-49D9-B4D9-20994F9104B0}" dt="2022-11-22T09:21:33.230" v="102" actId="1076"/>
          <ac:picMkLst>
            <pc:docMk/>
            <pc:sldMk cId="1129440746" sldId="275"/>
            <ac:picMk id="4" creationId="{76A285B6-80B0-667A-03E9-2B325249542E}"/>
          </ac:picMkLst>
        </pc:picChg>
        <pc:picChg chg="del">
          <ac:chgData name="Sue Cromhout" userId="dc64cbbc-055f-4f50-b085-8a072fc338ca" providerId="ADAL" clId="{AE098068-04F1-49D9-B4D9-20994F9104B0}" dt="2022-11-22T09:21:19.691" v="100" actId="478"/>
          <ac:picMkLst>
            <pc:docMk/>
            <pc:sldMk cId="1129440746" sldId="275"/>
            <ac:picMk id="7" creationId="{C6406EEB-1472-04D5-CC82-0D349BD80DC2}"/>
          </ac:picMkLst>
        </pc:picChg>
      </pc:sldChg>
    </pc:docChg>
  </pc:docChgLst>
  <pc:docChgLst>
    <pc:chgData name="Sue Cromhout" userId="dc64cbbc-055f-4f50-b085-8a072fc338ca" providerId="ADAL" clId="{EAED8D2D-6743-473B-82EF-30651A2EAEF4}"/>
    <pc:docChg chg="modSld">
      <pc:chgData name="Sue Cromhout" userId="dc64cbbc-055f-4f50-b085-8a072fc338ca" providerId="ADAL" clId="{EAED8D2D-6743-473B-82EF-30651A2EAEF4}" dt="2022-11-22T10:48:09.402" v="23" actId="1076"/>
      <pc:docMkLst>
        <pc:docMk/>
      </pc:docMkLst>
      <pc:sldChg chg="addSp delSp modSp mod">
        <pc:chgData name="Sue Cromhout" userId="dc64cbbc-055f-4f50-b085-8a072fc338ca" providerId="ADAL" clId="{EAED8D2D-6743-473B-82EF-30651A2EAEF4}" dt="2022-11-22T10:48:09.402" v="23" actId="1076"/>
        <pc:sldMkLst>
          <pc:docMk/>
          <pc:sldMk cId="3849759218" sldId="272"/>
        </pc:sldMkLst>
        <pc:spChg chg="mod">
          <ac:chgData name="Sue Cromhout" userId="dc64cbbc-055f-4f50-b085-8a072fc338ca" providerId="ADAL" clId="{EAED8D2D-6743-473B-82EF-30651A2EAEF4}" dt="2022-11-22T10:47:57.382" v="21" actId="20577"/>
          <ac:spMkLst>
            <pc:docMk/>
            <pc:sldMk cId="3849759218" sldId="272"/>
            <ac:spMk id="6" creationId="{02B75B8A-94CD-F441-95F6-1DD882FFEE78}"/>
          </ac:spMkLst>
        </pc:spChg>
        <pc:picChg chg="add mod">
          <ac:chgData name="Sue Cromhout" userId="dc64cbbc-055f-4f50-b085-8a072fc338ca" providerId="ADAL" clId="{EAED8D2D-6743-473B-82EF-30651A2EAEF4}" dt="2022-11-22T10:47:46.551" v="17" actId="14100"/>
          <ac:picMkLst>
            <pc:docMk/>
            <pc:sldMk cId="3849759218" sldId="272"/>
            <ac:picMk id="5" creationId="{07E28B5C-F948-5DD1-8EC0-881C8A9DCDB0}"/>
          </ac:picMkLst>
        </pc:picChg>
        <pc:picChg chg="del">
          <ac:chgData name="Sue Cromhout" userId="dc64cbbc-055f-4f50-b085-8a072fc338ca" providerId="ADAL" clId="{EAED8D2D-6743-473B-82EF-30651A2EAEF4}" dt="2022-11-22T10:46:48.426" v="5" actId="478"/>
          <ac:picMkLst>
            <pc:docMk/>
            <pc:sldMk cId="3849759218" sldId="272"/>
            <ac:picMk id="1026" creationId="{ED6E59C5-80C9-E910-FC54-CB2B37D3F741}"/>
          </ac:picMkLst>
        </pc:picChg>
        <pc:picChg chg="add mod">
          <ac:chgData name="Sue Cromhout" userId="dc64cbbc-055f-4f50-b085-8a072fc338ca" providerId="ADAL" clId="{EAED8D2D-6743-473B-82EF-30651A2EAEF4}" dt="2022-11-22T10:48:09.402" v="23" actId="1076"/>
          <ac:picMkLst>
            <pc:docMk/>
            <pc:sldMk cId="3849759218" sldId="272"/>
            <ac:picMk id="1028" creationId="{98BC3C77-B3B5-6FB2-312A-CCC067B5874C}"/>
          </ac:picMkLst>
        </pc:picChg>
      </pc:sldChg>
      <pc:sldChg chg="modSp mod">
        <pc:chgData name="Sue Cromhout" userId="dc64cbbc-055f-4f50-b085-8a072fc338ca" providerId="ADAL" clId="{EAED8D2D-6743-473B-82EF-30651A2EAEF4}" dt="2022-11-22T10:46:09.681" v="4" actId="20577"/>
        <pc:sldMkLst>
          <pc:docMk/>
          <pc:sldMk cId="4024235504" sldId="273"/>
        </pc:sldMkLst>
        <pc:spChg chg="mod">
          <ac:chgData name="Sue Cromhout" userId="dc64cbbc-055f-4f50-b085-8a072fc338ca" providerId="ADAL" clId="{EAED8D2D-6743-473B-82EF-30651A2EAEF4}" dt="2022-11-22T10:46:09.681" v="4" actId="20577"/>
          <ac:spMkLst>
            <pc:docMk/>
            <pc:sldMk cId="4024235504" sldId="273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F1D7103F-4048-427A-9D48-2F524B18A896}"/>
    <pc:docChg chg="custSel modSld replTag delTag">
      <pc:chgData name="Mel Houseman" userId="7d6e233f-1289-4a6a-9205-ee3f8642932a" providerId="ADAL" clId="{F1D7103F-4048-427A-9D48-2F524B18A896}" dt="2022-12-13T16:27:06.318" v="6" actId="167"/>
      <pc:docMkLst>
        <pc:docMk/>
      </pc:docMkLst>
      <pc:sldChg chg="addSp delSp modSp mod replTag delTag">
        <pc:chgData name="Mel Houseman" userId="7d6e233f-1289-4a6a-9205-ee3f8642932a" providerId="ADAL" clId="{F1D7103F-4048-427A-9D48-2F524B18A896}" dt="2022-12-13T16:27:06.318" v="6" actId="167"/>
        <pc:sldMkLst>
          <pc:docMk/>
          <pc:sldMk cId="348176209" sldId="275"/>
        </pc:sldMkLst>
        <pc:spChg chg="mod">
          <ac:chgData name="Mel Houseman" userId="7d6e233f-1289-4a6a-9205-ee3f8642932a" providerId="ADAL" clId="{F1D7103F-4048-427A-9D48-2F524B18A896}" dt="2022-12-13T16:27:04.431" v="5"/>
          <ac:spMkLst>
            <pc:docMk/>
            <pc:sldMk cId="348176209" sldId="275"/>
            <ac:spMk id="10" creationId="{46000C8D-8A58-A321-F546-D1DBD90EB984}"/>
          </ac:spMkLst>
        </pc:spChg>
        <pc:spChg chg="mod">
          <ac:chgData name="Mel Houseman" userId="7d6e233f-1289-4a6a-9205-ee3f8642932a" providerId="ADAL" clId="{F1D7103F-4048-427A-9D48-2F524B18A896}" dt="2022-12-13T16:27:04.431" v="5"/>
          <ac:spMkLst>
            <pc:docMk/>
            <pc:sldMk cId="348176209" sldId="275"/>
            <ac:spMk id="11" creationId="{1A4EEC0D-A862-FA1B-493F-691C3BBD3738}"/>
          </ac:spMkLst>
        </pc:spChg>
        <pc:spChg chg="del">
          <ac:chgData name="Mel Houseman" userId="7d6e233f-1289-4a6a-9205-ee3f8642932a" providerId="ADAL" clId="{F1D7103F-4048-427A-9D48-2F524B18A896}" dt="2022-12-13T16:27:03.904" v="4" actId="478"/>
          <ac:spMkLst>
            <pc:docMk/>
            <pc:sldMk cId="348176209" sldId="275"/>
            <ac:spMk id="12" creationId="{D4DFC379-EE11-136F-C330-EEF3343719F1}"/>
          </ac:spMkLst>
        </pc:spChg>
        <pc:grpChg chg="add mod ord">
          <ac:chgData name="Mel Houseman" userId="7d6e233f-1289-4a6a-9205-ee3f8642932a" providerId="ADAL" clId="{F1D7103F-4048-427A-9D48-2F524B18A896}" dt="2022-12-13T16:27:06.318" v="6" actId="167"/>
          <ac:grpSpMkLst>
            <pc:docMk/>
            <pc:sldMk cId="348176209" sldId="275"/>
            <ac:grpSpMk id="3" creationId="{6C36B962-9DB8-0653-FA9B-73C9AE5E09E0}"/>
          </ac:grpSpMkLst>
        </pc:grpChg>
      </pc:sldChg>
    </pc:docChg>
  </pc:docChgLst>
  <pc:docChgLst>
    <pc:chgData name="Mel Houseman" userId="7d6e233f-1289-4a6a-9205-ee3f8642932a" providerId="ADAL" clId="{7DFC9408-98EF-4F67-BDD8-00393E8D2EEF}"/>
    <pc:docChg chg="undo custSel addSld delSld modSld replTag delTag">
      <pc:chgData name="Mel Houseman" userId="7d6e233f-1289-4a6a-9205-ee3f8642932a" providerId="ADAL" clId="{7DFC9408-98EF-4F67-BDD8-00393E8D2EEF}" dt="2022-12-09T07:30:46.372" v="128" actId="1036"/>
      <pc:docMkLst>
        <pc:docMk/>
      </pc:docMkLst>
      <pc:sldChg chg="del replTag delTag">
        <pc:chgData name="Mel Houseman" userId="7d6e233f-1289-4a6a-9205-ee3f8642932a" providerId="ADAL" clId="{7DFC9408-98EF-4F67-BDD8-00393E8D2EEF}" dt="2022-12-09T07:26:45.037" v="45" actId="47"/>
        <pc:sldMkLst>
          <pc:docMk/>
          <pc:sldMk cId="3349779659" sldId="264"/>
        </pc:sldMkLst>
      </pc:sldChg>
      <pc:sldChg chg="del replTag delTag">
        <pc:chgData name="Mel Houseman" userId="7d6e233f-1289-4a6a-9205-ee3f8642932a" providerId="ADAL" clId="{7DFC9408-98EF-4F67-BDD8-00393E8D2EEF}" dt="2022-12-09T07:26:45.037" v="45" actId="47"/>
        <pc:sldMkLst>
          <pc:docMk/>
          <pc:sldMk cId="3282449821" sldId="265"/>
        </pc:sldMkLst>
      </pc:sldChg>
      <pc:sldChg chg="del replTag delTag">
        <pc:chgData name="Mel Houseman" userId="7d6e233f-1289-4a6a-9205-ee3f8642932a" providerId="ADAL" clId="{7DFC9408-98EF-4F67-BDD8-00393E8D2EEF}" dt="2022-12-09T07:26:45.037" v="45" actId="47"/>
        <pc:sldMkLst>
          <pc:docMk/>
          <pc:sldMk cId="2981958359" sldId="266"/>
        </pc:sldMkLst>
      </pc:sldChg>
      <pc:sldChg chg="addSp delSp modSp add mod replTag delTag">
        <pc:chgData name="Mel Houseman" userId="7d6e233f-1289-4a6a-9205-ee3f8642932a" providerId="ADAL" clId="{7DFC9408-98EF-4F67-BDD8-00393E8D2EEF}" dt="2022-12-09T07:30:46.372" v="128" actId="1036"/>
        <pc:sldMkLst>
          <pc:docMk/>
          <pc:sldMk cId="3421327502" sldId="270"/>
        </pc:sldMkLst>
        <pc:spChg chg="mod">
          <ac:chgData name="Mel Houseman" userId="7d6e233f-1289-4a6a-9205-ee3f8642932a" providerId="ADAL" clId="{7DFC9408-98EF-4F67-BDD8-00393E8D2EEF}" dt="2022-12-09T07:30:40.968" v="121" actId="113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7DFC9408-98EF-4F67-BDD8-00393E8D2EEF}" dt="2022-12-09T07:27:17.982" v="61" actId="478"/>
          <ac:spMkLst>
            <pc:docMk/>
            <pc:sldMk cId="3421327502" sldId="270"/>
            <ac:spMk id="9" creationId="{F31F6FBC-8C0F-D3E9-C293-5010EFD93E0A}"/>
          </ac:spMkLst>
        </pc:spChg>
        <pc:picChg chg="add mod">
          <ac:chgData name="Mel Houseman" userId="7d6e233f-1289-4a6a-9205-ee3f8642932a" providerId="ADAL" clId="{7DFC9408-98EF-4F67-BDD8-00393E8D2EEF}" dt="2022-12-09T07:28:22.727" v="89" actId="1076"/>
          <ac:picMkLst>
            <pc:docMk/>
            <pc:sldMk cId="3421327502" sldId="270"/>
            <ac:picMk id="5" creationId="{F0D23312-860C-A7F9-EBBE-CAE201E3ED1B}"/>
          </ac:picMkLst>
        </pc:picChg>
        <pc:picChg chg="add mod">
          <ac:chgData name="Mel Houseman" userId="7d6e233f-1289-4a6a-9205-ee3f8642932a" providerId="ADAL" clId="{7DFC9408-98EF-4F67-BDD8-00393E8D2EEF}" dt="2022-12-09T07:30:46.372" v="128" actId="1036"/>
          <ac:picMkLst>
            <pc:docMk/>
            <pc:sldMk cId="3421327502" sldId="270"/>
            <ac:picMk id="7" creationId="{0C22992B-B7AD-DA33-44DB-C4DAE8F88E56}"/>
          </ac:picMkLst>
        </pc:picChg>
      </pc:sldChg>
      <pc:sldChg chg="del replTag delTag">
        <pc:chgData name="Mel Houseman" userId="7d6e233f-1289-4a6a-9205-ee3f8642932a" providerId="ADAL" clId="{7DFC9408-98EF-4F67-BDD8-00393E8D2EEF}" dt="2022-12-09T07:29:08.710" v="104" actId="47"/>
        <pc:sldMkLst>
          <pc:docMk/>
          <pc:sldMk cId="3849759218" sldId="272"/>
        </pc:sldMkLst>
      </pc:sldChg>
      <pc:sldChg chg="del replTag delTag">
        <pc:chgData name="Mel Houseman" userId="7d6e233f-1289-4a6a-9205-ee3f8642932a" providerId="ADAL" clId="{7DFC9408-98EF-4F67-BDD8-00393E8D2EEF}" dt="2022-12-09T07:26:21.083" v="15" actId="47"/>
        <pc:sldMkLst>
          <pc:docMk/>
          <pc:sldMk cId="4024235504" sldId="273"/>
        </pc:sldMkLst>
      </pc:sldChg>
      <pc:sldChg chg="replTag delTag">
        <pc:chgData name="Mel Houseman" userId="7d6e233f-1289-4a6a-9205-ee3f8642932a" providerId="ADAL" clId="{7DFC9408-98EF-4F67-BDD8-00393E8D2EEF}" dt="2022-12-09T07:29:08.726" v="106"/>
        <pc:sldMkLst>
          <pc:docMk/>
          <pc:sldMk cId="3584334751" sldId="274"/>
        </pc:sldMkLst>
      </pc:sldChg>
      <pc:sldChg chg="add replTag delTag">
        <pc:chgData name="Mel Houseman" userId="7d6e233f-1289-4a6a-9205-ee3f8642932a" providerId="ADAL" clId="{7DFC9408-98EF-4F67-BDD8-00393E8D2EEF}" dt="2022-12-09T07:26:17.272" v="10"/>
        <pc:sldMkLst>
          <pc:docMk/>
          <pc:sldMk cId="348176209" sldId="275"/>
        </pc:sldMkLst>
      </pc:sldChg>
      <pc:sldChg chg="new del replTag delTag">
        <pc:chgData name="Mel Houseman" userId="7d6e233f-1289-4a6a-9205-ee3f8642932a" providerId="ADAL" clId="{7DFC9408-98EF-4F67-BDD8-00393E8D2EEF}" dt="2022-12-09T07:29:08.710" v="104" actId="47"/>
        <pc:sldMkLst>
          <pc:docMk/>
          <pc:sldMk cId="2185939125" sldId="276"/>
        </pc:sldMkLst>
      </pc:sldChg>
      <pc:sldChg chg="add replTag delTag">
        <pc:chgData name="Mel Houseman" userId="7d6e233f-1289-4a6a-9205-ee3f8642932a" providerId="ADAL" clId="{7DFC9408-98EF-4F67-BDD8-00393E8D2EEF}" dt="2022-12-09T07:26:39.488" v="26"/>
        <pc:sldMkLst>
          <pc:docMk/>
          <pc:sldMk cId="1306915028" sldId="280"/>
        </pc:sldMkLst>
      </pc:sldChg>
      <pc:sldChg chg="add replTag delTag">
        <pc:chgData name="Mel Houseman" userId="7d6e233f-1289-4a6a-9205-ee3f8642932a" providerId="ADAL" clId="{7DFC9408-98EF-4F67-BDD8-00393E8D2EEF}" dt="2022-12-09T07:26:39.504" v="28"/>
        <pc:sldMkLst>
          <pc:docMk/>
          <pc:sldMk cId="3716691014" sldId="281"/>
        </pc:sldMkLst>
      </pc:sldChg>
      <pc:sldChg chg="add replTag delTag">
        <pc:chgData name="Mel Houseman" userId="7d6e233f-1289-4a6a-9205-ee3f8642932a" providerId="ADAL" clId="{7DFC9408-98EF-4F67-BDD8-00393E8D2EEF}" dt="2022-12-09T07:26:39.504" v="30"/>
        <pc:sldMkLst>
          <pc:docMk/>
          <pc:sldMk cId="1225109463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422E2-DE65-4C9C-A77E-FCD0EEA1BE62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F0F94-B9CC-4A32-9F87-6036B205E29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60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88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C36B962-9DB8-0653-FA9B-73C9AE5E09E0}"/>
              </a:ext>
            </a:extLst>
          </p:cNvPr>
          <p:cNvGrpSpPr/>
          <p:nvPr/>
        </p:nvGrpSpPr>
        <p:grpSpPr>
          <a:xfrm>
            <a:off x="-6961" y="-1"/>
            <a:ext cx="12198961" cy="6858002"/>
            <a:chOff x="-6961" y="-1"/>
            <a:chExt cx="12198961" cy="6858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000C8D-8A58-A321-F546-D1DBD90EB984}"/>
                </a:ext>
              </a:extLst>
            </p:cNvPr>
            <p:cNvSpPr/>
            <p:nvPr/>
          </p:nvSpPr>
          <p:spPr>
            <a:xfrm>
              <a:off x="-6961" y="1351287"/>
              <a:ext cx="12185039" cy="5506714"/>
            </a:xfrm>
            <a:prstGeom prst="rect">
              <a:avLst/>
            </a:prstGeom>
            <a:blipFill>
              <a:blip r:embed="rId3"/>
              <a:stretch>
                <a:fillRect t="-16839" r="8488" b="-181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4EEC0D-A862-FA1B-493F-691C3BBD3738}"/>
                </a:ext>
              </a:extLst>
            </p:cNvPr>
            <p:cNvSpPr/>
            <p:nvPr/>
          </p:nvSpPr>
          <p:spPr>
            <a:xfrm>
              <a:off x="8394700" y="-1"/>
              <a:ext cx="3797300" cy="6858001"/>
            </a:xfrm>
            <a:prstGeom prst="rect">
              <a:avLst/>
            </a:prstGeom>
            <a:gradFill flip="none" rotWithShape="1">
              <a:gsLst>
                <a:gs pos="24000">
                  <a:schemeClr val="bg1">
                    <a:lumMod val="10000"/>
                    <a:lumOff val="90000"/>
                    <a:alpha val="0"/>
                  </a:schemeClr>
                </a:gs>
                <a:gs pos="66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BASIC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81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 flipH="1"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57882" b="-25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Information processing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9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r>
              <a:rPr lang="en-ZA" sz="11500" dirty="0">
                <a:solidFill>
                  <a:srgbClr val="FFFFFF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lang="en-ZA" sz="4400" dirty="0">
              <a:solidFill>
                <a:srgbClr val="2D2926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95" y="3768758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3600" b="1">
                <a:effectLst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3: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Managing data, information and digital content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69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2DCB88-B653-174E-F003-C6C98450F19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438" t="17161" r="-10117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6D3D2-DE11-7361-E973-579F46A0E4D0}"/>
              </a:ext>
            </a:extLst>
          </p:cNvPr>
          <p:cNvSpPr/>
          <p:nvPr/>
        </p:nvSpPr>
        <p:spPr>
          <a:xfrm>
            <a:off x="7421879" y="0"/>
            <a:ext cx="4770121" cy="3052724"/>
          </a:xfrm>
          <a:prstGeom prst="rect">
            <a:avLst/>
          </a:prstGeom>
          <a:gradFill>
            <a:gsLst>
              <a:gs pos="45000">
                <a:srgbClr val="6B1ABD"/>
              </a:gs>
              <a:gs pos="100000">
                <a:srgbClr val="6B1ABD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82391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rPr>
              <a:t>Devices to save and retrieve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4975225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  <a:tabLst>
                <a:tab pos="457200" algn="l"/>
              </a:tabLst>
            </a:pPr>
            <a:r>
              <a:rPr lang="en-GB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Memory and Storage Devices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endParaRPr lang="en-GB" sz="1800" dirty="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ROM (Read Only Memory)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RAM (Random Access Memory)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Memory card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USB Stick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Internal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External hard drive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</a:rPr>
              <a:t>Cloud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FFC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10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2"/>
                </a:solidFill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Skills to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practise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449388"/>
            <a:ext cx="106934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Save or store files and retrieve then after they have been saved.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Save your favourite posho recipe. </a:t>
            </a: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Create a simple folder structure for saved files. 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Create a file with your name.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0D23312-860C-A7F9-EBBE-CAE201E3E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9"/>
          <a:stretch/>
        </p:blipFill>
        <p:spPr bwMode="auto">
          <a:xfrm>
            <a:off x="1582373" y="2308229"/>
            <a:ext cx="1145297" cy="11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C22992B-B7AD-DA33-44DB-C4DAE8F88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9101" r="11588" b="16872"/>
          <a:stretch/>
        </p:blipFill>
        <p:spPr bwMode="auto">
          <a:xfrm>
            <a:off x="1582373" y="4476780"/>
            <a:ext cx="1145297" cy="11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6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customXml/itemProps3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124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2022-12-13T16:27:08Z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